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AB05D-6E88-8FA1-A9CD-CC99B7B1B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6E9EF5-25B2-07A8-BCEF-E101E80A4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A04812-E709-BE4A-EBC3-33649E005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424BAF-E428-FABA-9D35-FB600126C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44355-EC69-B338-23F5-FA75CA4D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217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6BFD52-F285-25AD-09A2-92FBE22E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9BB8A2-C799-A99D-FE01-AA394E4EE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E5A998-83C8-3287-4A19-5DA5F97B4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C88C1C-09A8-3937-72B8-A25BD35A1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1E4B8E-A32D-AB8A-AB21-920CD5E5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73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D3D9C7-EECC-2424-103D-22846A82E3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706233-2B17-59FD-1655-8B74CA474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505851-DF6C-5ABE-5D7D-84AE64A1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CC5631-6D6F-86A7-7B7B-8135D339A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1653E5-05F5-C643-0FC2-B3710119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40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488028-21EF-7087-DC55-9A38D2570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DCE98F-919F-5612-49AE-2D52548A8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2C95BE-0AF3-7950-F3CE-F8E81C5E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BC246F-9CAC-E2E4-C935-4EC75894C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112E55-D068-2B09-ADF9-4FB39801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357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FE62D-B907-BE3B-16D7-564CCED86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4D6A64-4722-5018-4D4C-FA2AA41B7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1DE13F-E3FF-838A-ED99-C4D4B7ED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2C2B67-57FC-2486-DF24-4F093E7A7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7E035F-752A-085A-449C-45FCA2FFB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551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E2E323-ADA2-4F8F-A507-587F96C2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63184B-9071-1E5B-EF46-0AF6C57F9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9B253C-5EBF-B3B6-0A86-61A6C847C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48EA1C3-35B9-492F-12E5-625BC59FD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0203A-32CD-21CF-2640-5DE5E22AE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F22B3E-A974-3783-3226-1608D786E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43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FE827-DE2D-0231-C77A-DA2425A7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B50646-B81C-D29E-F6C4-0725BEA17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EA787F-16D6-412F-B753-F1812F340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FE3C42-22EB-99E4-0BD2-12421314C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8514852-D4B2-F5AB-BE51-F34505C5B4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D462919-23FD-6F1E-08F6-90284EE5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0D90936-F57B-9655-99CD-36B00512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A3EC75B-7D42-0039-10A8-148C5E26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72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6D2A51-F1E6-D5EE-5744-3CBD8CF06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3C6EB23-5E90-2D8B-E0FA-C4C044ED6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2512D57-A0DD-60FC-394D-8ABC278F8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92C2B3C-9853-13B7-D829-E55171A40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38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4440269-28BD-947A-6653-C635813AA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03E8159-F921-5D68-E5D6-28A29CDB3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AD6A74-DDA6-A331-6ED3-F540E3CCC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4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BDB25B-58C5-03AA-E745-8C0B4084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6CF056-8862-E16F-D348-C40253B4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9A7289-A46C-1ED8-8488-6EF42B6DD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7B6D8C-81E2-FFC4-E96F-60D4A95F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8015AC-76F3-4BBC-20E5-5A4F3D3A2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E33793-74D8-789B-A83B-9C1F59564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67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7C5786-7F43-DEBD-66E2-16E5F9FB9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1D06FA3-9CCF-68D0-EA3A-C3C5AE5D4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C5A6F5-4DC8-B6C7-2393-91FA768B1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2CD0C1-1191-C9CB-0B6B-D99F91F8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FFAA4E-EAB2-851F-2AAD-0C33D1C6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F2FE16-30CE-F788-D6FE-84ABACA1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82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4141F3-8891-7BB2-C7CF-EA6A536D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161907-194A-0E42-ED18-E2AB93352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C0F778-5E4C-3306-2247-D4B47D21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D81D10-9113-4014-9AAB-F50FA81270C5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A8A68D-9F6C-0479-201F-99FFF8016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9B9BA4-FB03-0E70-9B95-656C49C65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1F415A-CE50-41CE-AF10-A764E157AB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2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FCFA1B-86A3-4CF9-80AD-684551B7A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39C022-9D47-3CBB-9D07-CAE89D401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4000"/>
              <a:t>CLASSES 2026-2027 : </a:t>
            </a:r>
            <a:br>
              <a:rPr lang="fr-FR" sz="4000"/>
            </a:br>
            <a:r>
              <a:rPr lang="fr-FR" sz="4000"/>
              <a:t>FEMMES DE LA GUADELOUPE</a:t>
            </a:r>
            <a:endParaRPr lang="fr-FR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BDC85BA-D39F-EBED-A3F6-9D9CC99C2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fr-FR"/>
              <a:t>Collège Florette Morand</a:t>
            </a:r>
          </a:p>
        </p:txBody>
      </p:sp>
    </p:spTree>
    <p:extLst>
      <p:ext uri="{BB962C8B-B14F-4D97-AF65-F5344CB8AC3E}">
        <p14:creationId xmlns:p14="http://schemas.microsoft.com/office/powerpoint/2010/main" val="3240961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855A890-B60B-4670-9DC2-69DC0501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F76677-19EE-3557-7271-4AC85C51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7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Un </a:t>
            </a:r>
            <a:r>
              <a:rPr lang="en-US" sz="3700" dirty="0" err="1"/>
              <a:t>projet</a:t>
            </a:r>
            <a:r>
              <a:rPr lang="en-US" sz="3700" dirty="0"/>
              <a:t> à </a:t>
            </a:r>
            <a:r>
              <a:rPr lang="en-US" sz="3700" dirty="0" err="1"/>
              <a:t>venir</a:t>
            </a:r>
            <a:r>
              <a:rPr lang="en-US" sz="3700" dirty="0"/>
              <a:t>…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22480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042549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283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DFFC54-4EB2-C1D9-8465-A13D2A4F7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51" y="909352"/>
            <a:ext cx="3703320" cy="24719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75A52C-DB61-3937-A6F5-B2CEB5EA2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72" y="909352"/>
            <a:ext cx="3703320" cy="2471966"/>
          </a:xfrm>
          <a:prstGeom prst="rect">
            <a:avLst/>
          </a:prstGeo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EA00922-9147-1819-A795-07E056525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51" y="3590863"/>
            <a:ext cx="3703320" cy="24719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00E8A1-3061-8D37-6978-9F73C10B3D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998" y="3771399"/>
            <a:ext cx="3703320" cy="211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31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35D7048-BAE2-85A5-3C75-186394431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058766E-24D8-1910-8F90-6E04BBC01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CLASSES DE 3</a:t>
            </a:r>
            <a:r>
              <a:rPr lang="en-US" sz="31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ème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: les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journalistes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militantes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érudites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engagées</a:t>
            </a:r>
            <a:endParaRPr lang="en-US" sz="3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8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FE669-7AD7-F06D-6CE7-102494F37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0682"/>
            <a:ext cx="3687041" cy="2368317"/>
          </a:xfrm>
        </p:spPr>
        <p:txBody>
          <a:bodyPr anchor="t">
            <a:normAutofit/>
          </a:bodyPr>
          <a:lstStyle/>
          <a:p>
            <a:r>
              <a:rPr lang="en-US" sz="3200"/>
              <a:t>CLASSES DE 3</a:t>
            </a:r>
            <a:r>
              <a:rPr lang="en-US" sz="3200" baseline="30000"/>
              <a:t>ème</a:t>
            </a:r>
            <a:r>
              <a:rPr lang="en-US" sz="3200"/>
              <a:t> : les journalistes, militantes, érudites et engagées</a:t>
            </a:r>
            <a:endParaRPr lang="fr-FR" sz="32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F4F823-4FBF-B9C5-C051-826EF9E52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"/>
          <a:stretch>
            <a:fillRect/>
          </a:stretch>
        </p:blipFill>
        <p:spPr>
          <a:xfrm>
            <a:off x="876300" y="3904116"/>
            <a:ext cx="3648941" cy="205252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F01780-AABC-A3D5-400A-D2EA7DBAE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086" y="1035843"/>
            <a:ext cx="6005713" cy="4945857"/>
          </a:xfrm>
        </p:spPr>
        <p:txBody>
          <a:bodyPr>
            <a:normAutofit/>
          </a:bodyPr>
          <a:lstStyle/>
          <a:p>
            <a:pPr lvl="0"/>
            <a:r>
              <a:rPr lang="fr-FR" sz="1700" b="1" dirty="0"/>
              <a:t>Abancourt</a:t>
            </a:r>
            <a:r>
              <a:rPr lang="fr-FR" sz="1700" dirty="0"/>
              <a:t>, Mylène </a:t>
            </a:r>
            <a:r>
              <a:rPr lang="fr-FR" sz="1700" i="1" dirty="0"/>
              <a:t>(dite Yemouna)</a:t>
            </a:r>
            <a:r>
              <a:rPr lang="fr-FR" sz="1700" dirty="0"/>
              <a:t> (animatrice, autrice, militante alimentation saine)</a:t>
            </a:r>
          </a:p>
          <a:p>
            <a:pPr lvl="0"/>
            <a:r>
              <a:rPr lang="fr-FR" sz="1700" b="1" dirty="0"/>
              <a:t>Archimède</a:t>
            </a:r>
            <a:r>
              <a:rPr lang="fr-FR" sz="1700" dirty="0"/>
              <a:t>, Gerty (avocate, femme politique, militante féministe ; originaire de Morne-à-l’Eau)</a:t>
            </a:r>
          </a:p>
          <a:p>
            <a:pPr lvl="0"/>
            <a:r>
              <a:rPr lang="fr-FR" sz="1700" b="1" dirty="0" err="1"/>
              <a:t>Bébel</a:t>
            </a:r>
            <a:r>
              <a:rPr lang="fr-FR" sz="1700" b="1" dirty="0"/>
              <a:t>-Gisler, </a:t>
            </a:r>
            <a:r>
              <a:rPr lang="fr-FR" sz="1700" dirty="0"/>
              <a:t>Dany (sociologue, linguiste, autrice, chercheuse au CNRS, militante pour la défense et la préservation des langues créoles)</a:t>
            </a:r>
          </a:p>
          <a:p>
            <a:pPr lvl="0"/>
            <a:r>
              <a:rPr lang="fr-FR" sz="1700" b="1" dirty="0"/>
              <a:t>Céleste, </a:t>
            </a:r>
            <a:r>
              <a:rPr lang="fr-FR" sz="1700" dirty="0"/>
              <a:t>Marie-Claude (journaliste (BBC, Radio France International, RFO) rédactrice, autrice, étudiante à Sciences-Po Paris)</a:t>
            </a:r>
          </a:p>
          <a:p>
            <a:pPr lvl="0"/>
            <a:r>
              <a:rPr lang="fr-FR" sz="1700" b="1" dirty="0"/>
              <a:t>Tarer, </a:t>
            </a:r>
            <a:r>
              <a:rPr lang="fr-FR" sz="1700" dirty="0"/>
              <a:t>George (sage-femme, militante pour les droits des femmes et des enfants ; originaire de Morne-à-l’Eau)</a:t>
            </a:r>
          </a:p>
          <a:p>
            <a:pPr lvl="0"/>
            <a:r>
              <a:rPr lang="fr-FR" sz="1700" b="1" dirty="0" err="1"/>
              <a:t>Guiock</a:t>
            </a:r>
            <a:r>
              <a:rPr lang="fr-FR" sz="1700" dirty="0"/>
              <a:t>, Kareen (journaliste, présentatrice, rédactrice en cheffe)</a:t>
            </a:r>
          </a:p>
          <a:p>
            <a:pPr lvl="0"/>
            <a:r>
              <a:rPr lang="fr-FR" sz="1700" b="1" dirty="0" err="1"/>
              <a:t>Rangassamy</a:t>
            </a:r>
            <a:r>
              <a:rPr lang="fr-FR" sz="1700" b="1" dirty="0"/>
              <a:t>, </a:t>
            </a:r>
            <a:r>
              <a:rPr lang="fr-FR" sz="1700" dirty="0"/>
              <a:t>Mauricia (agricultrice, ancienne vice-présidente de la chambre d’agriculture, engagée pour les exploitants agricoles)</a:t>
            </a:r>
          </a:p>
          <a:p>
            <a:pPr marL="0" indent="0">
              <a:buNone/>
            </a:pPr>
            <a:endParaRPr lang="fr-FR" sz="1700" dirty="0"/>
          </a:p>
        </p:txBody>
      </p:sp>
      <p:grpSp>
        <p:nvGrpSpPr>
          <p:cNvPr id="23" name="Group 18">
            <a:extLst>
              <a:ext uri="{FF2B5EF4-FFF2-40B4-BE49-F238E27FC236}">
                <a16:creationId xmlns:a16="http://schemas.microsoft.com/office/drawing/2014/main" id="{7D2D829D-2830-5F07-E40B-C351944AB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21FC5EF-435E-F74E-11C5-A935C7066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CF3CE81-94AA-585B-379D-CB757AFCC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25179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3043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C5E4D8-C91F-DA4F-16C8-72411C12D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532214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CLASSES DE 4</a:t>
            </a:r>
            <a:r>
              <a:rPr lang="en-US" sz="3200" kern="12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ème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autrices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enseignantes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B8A5938-72A1-9134-D657-BF4BC95FD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" b="13910"/>
          <a:stretch>
            <a:fillRect/>
          </a:stretch>
        </p:blipFill>
        <p:spPr>
          <a:xfrm>
            <a:off x="1475313" y="57894"/>
            <a:ext cx="9373361" cy="527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25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48361C-7689-8ED3-1BFE-56A2E30A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7845" y="276495"/>
            <a:ext cx="3091607" cy="1245663"/>
          </a:xfrm>
        </p:spPr>
        <p:txBody>
          <a:bodyPr anchor="b">
            <a:normAutofit fontScale="90000"/>
          </a:bodyPr>
          <a:lstStyle/>
          <a:p>
            <a:r>
              <a:rPr lang="fr-FR" sz="2800" dirty="0"/>
              <a:t>CLASSES DE 4ème : les autrices et enseignantes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2CF5D9-7E3F-7068-2C02-001B53AF7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8863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CE43C1-BFFC-8B52-62D1-CE1576DD9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9503" y="1522158"/>
            <a:ext cx="3858567" cy="4778158"/>
          </a:xfrm>
        </p:spPr>
        <p:txBody>
          <a:bodyPr>
            <a:normAutofit/>
          </a:bodyPr>
          <a:lstStyle/>
          <a:p>
            <a:pPr lvl="0"/>
            <a:r>
              <a:rPr lang="fr-FR" sz="1800" b="1" dirty="0"/>
              <a:t>Bulle</a:t>
            </a:r>
            <a:r>
              <a:rPr lang="fr-FR" sz="1800" dirty="0"/>
              <a:t>, Estelle-Sarah (romancière, autobiographe)</a:t>
            </a:r>
          </a:p>
          <a:p>
            <a:pPr lvl="0"/>
            <a:r>
              <a:rPr lang="fr-FR" sz="1800" b="1" dirty="0"/>
              <a:t>Condé</a:t>
            </a:r>
            <a:r>
              <a:rPr lang="fr-FR" sz="1800" dirty="0"/>
              <a:t>, Maryse (autrice)</a:t>
            </a:r>
          </a:p>
          <a:p>
            <a:pPr lvl="0"/>
            <a:r>
              <a:rPr lang="fr-FR" sz="1800" b="1" dirty="0"/>
              <a:t>De </a:t>
            </a:r>
            <a:r>
              <a:rPr lang="fr-FR" sz="1800" b="1" dirty="0" err="1"/>
              <a:t>Kermadec</a:t>
            </a:r>
            <a:r>
              <a:rPr lang="fr-FR" sz="1800" b="1" dirty="0"/>
              <a:t>, </a:t>
            </a:r>
            <a:r>
              <a:rPr lang="fr-FR" sz="1800" dirty="0"/>
              <a:t>Jeanne (autrice, poétesse ; a résidé à Morne-à-l’Eau)</a:t>
            </a:r>
          </a:p>
          <a:p>
            <a:pPr lvl="0"/>
            <a:r>
              <a:rPr lang="fr-FR" sz="1800" b="1" dirty="0"/>
              <a:t>Pater Torin</a:t>
            </a:r>
            <a:r>
              <a:rPr lang="fr-FR" sz="1800" dirty="0"/>
              <a:t>, Raymonde (professeure de danse, chorégraphe, autrice ; mornalienne d’adoption)</a:t>
            </a:r>
          </a:p>
          <a:p>
            <a:pPr lvl="0"/>
            <a:r>
              <a:rPr lang="fr-FR" sz="1800" b="1" dirty="0"/>
              <a:t>Pineau</a:t>
            </a:r>
            <a:r>
              <a:rPr lang="fr-FR" sz="1800" dirty="0"/>
              <a:t>, Gisèle (autrice)</a:t>
            </a:r>
          </a:p>
          <a:p>
            <a:pPr lvl="0"/>
            <a:r>
              <a:rPr lang="fr-FR" sz="1800" b="1" dirty="0"/>
              <a:t>Schwarz-Bart</a:t>
            </a:r>
            <a:r>
              <a:rPr lang="fr-FR" sz="1800" dirty="0"/>
              <a:t>, Simone (autrice)</a:t>
            </a:r>
          </a:p>
          <a:p>
            <a:pPr lvl="0"/>
            <a:r>
              <a:rPr lang="fr-FR" sz="1800" b="1" dirty="0" err="1"/>
              <a:t>Telchid</a:t>
            </a:r>
            <a:r>
              <a:rPr lang="fr-FR" sz="1800" b="1" dirty="0"/>
              <a:t>, </a:t>
            </a:r>
            <a:r>
              <a:rPr lang="fr-FR" sz="1800" dirty="0"/>
              <a:t>Sylviane (professeure d’université en français et créole, autrice)</a:t>
            </a:r>
          </a:p>
          <a:p>
            <a:endParaRPr lang="fr-FR" sz="13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262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763159-0DB9-043F-E67D-26A7994C2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CLASSES DE 5</a:t>
            </a:r>
            <a:r>
              <a:rPr lang="en-US" sz="3200" kern="12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ème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scientifiques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cheffes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culinaires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A2FB74B-78D6-F263-B34C-4B9741E9EE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1489108" y="1675227"/>
            <a:ext cx="9213784" cy="518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9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2DB32-5C48-6A92-89CD-CAA7F89EE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fr-FR" sz="4100" dirty="0"/>
              <a:t>CLASSES DE 5ème : les scientifiques et cheffes culinaires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D8D41-E6E9-65CE-B29D-3C24253D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2291024"/>
            <a:ext cx="5611518" cy="3947935"/>
          </a:xfrm>
        </p:spPr>
        <p:txBody>
          <a:bodyPr anchor="ctr">
            <a:normAutofit lnSpcReduction="10000"/>
          </a:bodyPr>
          <a:lstStyle/>
          <a:p>
            <a:pPr lvl="0"/>
            <a:r>
              <a:rPr lang="fr-FR" sz="1800" b="1" dirty="0" err="1"/>
              <a:t>Duchaudé</a:t>
            </a:r>
            <a:r>
              <a:rPr lang="fr-FR" sz="1800" b="1" dirty="0"/>
              <a:t>, </a:t>
            </a:r>
            <a:r>
              <a:rPr lang="fr-FR" sz="1800" dirty="0"/>
              <a:t>Yolaine (docteure en chimie, chercheuse en botanique, spécialisée en photochimie, entomologie médicale et cosmétologie)</a:t>
            </a:r>
          </a:p>
          <a:p>
            <a:pPr lvl="0"/>
            <a:r>
              <a:rPr lang="fr-FR" sz="1800" b="1" dirty="0"/>
              <a:t>Martino</a:t>
            </a:r>
            <a:r>
              <a:rPr lang="fr-FR" sz="1800" dirty="0"/>
              <a:t>, Naomi (chocolatière)</a:t>
            </a:r>
          </a:p>
          <a:p>
            <a:pPr lvl="0"/>
            <a:r>
              <a:rPr lang="fr-FR" sz="1800" b="1" dirty="0" err="1"/>
              <a:t>Otz</a:t>
            </a:r>
            <a:r>
              <a:rPr lang="fr-FR" sz="1800" dirty="0"/>
              <a:t>, Joëlle (docteure en oncologie, artiste)</a:t>
            </a:r>
          </a:p>
          <a:p>
            <a:pPr lvl="0"/>
            <a:r>
              <a:rPr lang="fr-FR" sz="1800" b="1" dirty="0" err="1"/>
              <a:t>Roumbo</a:t>
            </a:r>
            <a:r>
              <a:rPr lang="fr-FR" sz="1800" b="1" dirty="0"/>
              <a:t>, </a:t>
            </a:r>
            <a:r>
              <a:rPr lang="fr-FR" sz="1800" dirty="0"/>
              <a:t>Ludivine (chercheuse en biologie cellulaire et biochimie)</a:t>
            </a:r>
          </a:p>
          <a:p>
            <a:pPr lvl="0"/>
            <a:r>
              <a:rPr lang="fr-FR" sz="1800" b="1" dirty="0" err="1"/>
              <a:t>Tournebize</a:t>
            </a:r>
            <a:r>
              <a:rPr lang="fr-FR" sz="1800" dirty="0"/>
              <a:t>, Nahuel (ingénieure agronome, fermière caprine, lauréate au Salon de l’Agriculture 2024)</a:t>
            </a:r>
          </a:p>
          <a:p>
            <a:pPr lvl="0"/>
            <a:r>
              <a:rPr lang="fr-FR" sz="1800" b="1" dirty="0" err="1"/>
              <a:t>Youyoutte</a:t>
            </a:r>
            <a:r>
              <a:rPr lang="fr-FR" sz="1800" dirty="0"/>
              <a:t>, Fabienne (artisan pâtissier, glacier, confiseur et chocolatier ; ancienne élève de SEGPA) </a:t>
            </a:r>
          </a:p>
          <a:p>
            <a:pPr lvl="0"/>
            <a:r>
              <a:rPr lang="fr-FR" sz="1800" b="1" dirty="0"/>
              <a:t>Zozio</a:t>
            </a:r>
            <a:r>
              <a:rPr lang="fr-FR" sz="1800" dirty="0"/>
              <a:t>, Suzie (docteure en biochimie, spécialisée en alimentation)</a:t>
            </a:r>
          </a:p>
          <a:p>
            <a:endParaRPr lang="fr-FR" sz="1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4C6441-B15D-EB53-C9B5-0A58AD2BE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r="6649"/>
          <a:stretch>
            <a:fillRect/>
          </a:stretch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471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8F436D0-845F-294E-F117-83E2A648E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r="5075" b="-1"/>
          <a:stretch>
            <a:fillRect/>
          </a:stretch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D47CB9-1739-C88F-00AF-449BCBAE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6" y="2852381"/>
            <a:ext cx="3161940" cy="2640247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CLASSES DE 6</a:t>
            </a:r>
            <a:r>
              <a:rPr lang="en-US" sz="25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ème</a:t>
            </a:r>
            <a:r>
              <a:rPr lang="en-US" sz="2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: les femmes du Cinéma et de la Musique</a:t>
            </a:r>
          </a:p>
        </p:txBody>
      </p:sp>
    </p:spTree>
    <p:extLst>
      <p:ext uri="{BB962C8B-B14F-4D97-AF65-F5344CB8AC3E}">
        <p14:creationId xmlns:p14="http://schemas.microsoft.com/office/powerpoint/2010/main" val="4263156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92A2F3-C3D7-6927-2139-FA53D4131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D6EA1-F8EF-DD24-64F3-D9CA919E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fr-FR" dirty="0"/>
              <a:t>CLASSES DE 6</a:t>
            </a:r>
            <a:r>
              <a:rPr lang="fr-FR" baseline="30000" dirty="0"/>
              <a:t>ème</a:t>
            </a:r>
            <a:r>
              <a:rPr lang="fr-FR" dirty="0"/>
              <a:t> : les femmes du Cinéma et de la Musique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77F705-7B12-7EC6-E841-9E6E8644B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064" y="2198362"/>
            <a:ext cx="6498302" cy="4513937"/>
          </a:xfrm>
        </p:spPr>
        <p:txBody>
          <a:bodyPr>
            <a:normAutofit/>
          </a:bodyPr>
          <a:lstStyle/>
          <a:p>
            <a:pPr lvl="0"/>
            <a:r>
              <a:rPr lang="fr-FR" sz="2400" b="1" dirty="0"/>
              <a:t>Darly</a:t>
            </a:r>
            <a:r>
              <a:rPr lang="fr-FR" sz="2400" dirty="0"/>
              <a:t>, Lydia (actrice, mannequin, réalisatrice primée, scénariste et productrice)</a:t>
            </a:r>
          </a:p>
          <a:p>
            <a:pPr lvl="0"/>
            <a:r>
              <a:rPr lang="fr-FR" sz="2400" b="1" dirty="0"/>
              <a:t>Hollard, </a:t>
            </a:r>
            <a:r>
              <a:rPr lang="fr-FR" sz="2400" dirty="0" err="1"/>
              <a:t>Laëticia</a:t>
            </a:r>
            <a:r>
              <a:rPr lang="fr-FR" sz="2400" dirty="0"/>
              <a:t> (actrice américano-guadeloupéenne) </a:t>
            </a:r>
          </a:p>
          <a:p>
            <a:pPr lvl="0"/>
            <a:r>
              <a:rPr lang="fr-FR" sz="2400" b="1" dirty="0"/>
              <a:t>Ledoux, </a:t>
            </a:r>
            <a:r>
              <a:rPr lang="fr-FR" sz="2400" dirty="0"/>
              <a:t>Katia (musicienne et artiste lyrique)</a:t>
            </a:r>
          </a:p>
          <a:p>
            <a:pPr lvl="0"/>
            <a:r>
              <a:rPr lang="fr-FR" sz="2400" b="1" dirty="0" err="1"/>
              <a:t>Monpierre</a:t>
            </a:r>
            <a:r>
              <a:rPr lang="fr-FR" sz="2400" b="1" dirty="0"/>
              <a:t>, </a:t>
            </a:r>
            <a:r>
              <a:rPr lang="fr-FR" sz="2400" dirty="0"/>
              <a:t>Mariette (réalisatrice) </a:t>
            </a:r>
          </a:p>
          <a:p>
            <a:pPr lvl="0"/>
            <a:r>
              <a:rPr lang="fr-FR" sz="2400" b="1" dirty="0"/>
              <a:t>Richard</a:t>
            </a:r>
            <a:r>
              <a:rPr lang="fr-FR" sz="2400" dirty="0"/>
              <a:t>, Firmine (actrice)</a:t>
            </a:r>
          </a:p>
          <a:p>
            <a:pPr lvl="0"/>
            <a:r>
              <a:rPr lang="fr-FR" sz="2400" b="1" dirty="0"/>
              <a:t>Saint-</a:t>
            </a:r>
            <a:r>
              <a:rPr lang="fr-FR" sz="2400" b="1" dirty="0" err="1"/>
              <a:t>Cirel</a:t>
            </a:r>
            <a:r>
              <a:rPr lang="fr-FR" sz="2400" dirty="0"/>
              <a:t>, Axelle (chanteuse lyrique)</a:t>
            </a:r>
          </a:p>
          <a:p>
            <a:pPr lvl="0"/>
            <a:r>
              <a:rPr lang="fr-FR" sz="2400" b="1" dirty="0" err="1"/>
              <a:t>Ursull</a:t>
            </a:r>
            <a:r>
              <a:rPr lang="fr-FR" sz="2400" dirty="0"/>
              <a:t>, Joëlle (chanteuse ; a résidé à Morne-à-l’Eau)</a:t>
            </a:r>
          </a:p>
          <a:p>
            <a:endParaRPr lang="fr-FR" sz="17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80EBB6-18EC-D4FD-D2B3-3ECC3654F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67" y="2464708"/>
            <a:ext cx="4788505" cy="3196327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426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454</Words>
  <Application>Microsoft Office PowerPoint</Application>
  <PresentationFormat>Grand écran</PresentationFormat>
  <Paragraphs>39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Thème Office</vt:lpstr>
      <vt:lpstr>CLASSES 2026-2027 :  FEMMES DE LA GUADELOUPE</vt:lpstr>
      <vt:lpstr>CLASSES DE 3ème : les journalistes, militantes, érudites et engagées</vt:lpstr>
      <vt:lpstr>CLASSES DE 3ème : les journalistes, militantes, érudites et engagées</vt:lpstr>
      <vt:lpstr>CLASSES DE 4ème : les autrices et enseignantes</vt:lpstr>
      <vt:lpstr>CLASSES DE 4ème : les autrices et enseignantes</vt:lpstr>
      <vt:lpstr>CLASSES DE 5ème : les scientifiques et cheffes culinaires</vt:lpstr>
      <vt:lpstr>CLASSES DE 5ème : les scientifiques et cheffes culinaires</vt:lpstr>
      <vt:lpstr>CLASSES DE 6ème : les femmes du Cinéma et de la Musique</vt:lpstr>
      <vt:lpstr>CLASSES DE 6ème : les femmes du Cinéma et de la Musique</vt:lpstr>
      <vt:lpstr>Un projet à venir…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Malik Jiout</dc:creator>
  <cp:lastModifiedBy>Malik Jiout</cp:lastModifiedBy>
  <cp:revision>1</cp:revision>
  <dcterms:created xsi:type="dcterms:W3CDTF">2026-06-23T23:25:41Z</dcterms:created>
  <dcterms:modified xsi:type="dcterms:W3CDTF">2026-06-24T01:20:16Z</dcterms:modified>
</cp:coreProperties>
</file>